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03517-F226-E6E5-ADDD-69CEBC039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78D47D-FDCF-C86B-3769-86F1180EF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751941-9576-488A-5C24-F654CCD7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796AF-6227-4027-9D10-145D7068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FE76C9-0FE8-82AA-E538-B5E73425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66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E1B2-E487-E0C7-A0C6-EA18886D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D644D7-81FA-5147-C0B0-74AD10BE2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CBF192-E0CA-7FD3-162D-3988EA2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16E245-8EE0-4F30-0F35-B33066EE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1024B8-5FA3-987C-795F-90203C3B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06A5C9-130C-A1AB-0C09-8AAA8AD71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75B850-ABEE-306B-C352-6DCC0F4B5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7EA62F-C28C-8EB9-41BB-A6CF0257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4B8DF8-BB14-31CA-CE9F-3AA65997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72D11-F75B-18DC-D887-ECA32140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7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E650-D46A-B711-B54D-0F4D1392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FA77F3-9B41-5428-F1C9-1EF633DE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7A3A1-CF47-7226-9D4A-FB8A11F0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ABF8F7-E9F0-B343-4FD1-CD58632C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4EB15-4E1E-459E-B6E5-0918407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6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9A950-5558-955F-807D-E0BED046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EE9CAA-8396-781A-558E-50522378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2D83C-0203-D1EC-4792-262B19EB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A7BA2C-9802-8AD1-809F-7B20DFC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7892D4-08E7-35B4-6123-1F772C9C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2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E3E12-F9DB-4287-F889-DEE30B1F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B58C47-FEAD-A2D3-AD86-2799CFB96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86DCE2-3973-DC6C-5713-AD248A2D4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DC17E7-40ED-B77F-7347-4F8978B2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830DCB-1051-A444-6938-6287E2C7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16817F-6F66-479A-07AA-648B99C5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5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98537-86F6-D57D-BEF3-C5D4C355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F075F6-B98A-228C-76A3-FCA54C54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86C849-76E9-2450-20F6-AD61226DB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9203A6-91D8-7C49-725C-CC26F6F84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661282-2BC2-2CBF-24FE-B871C958E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ED252D-0E19-10FF-6068-3A8CB8E9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5D5391-9972-7CE4-BC08-7D2C3A06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A489AF-65B6-0EA7-D3E0-C296BC2A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8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AD327-22B3-79FC-3A3F-BBF27946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C4B470-216A-C8C7-D98C-352FFFD7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DC77E0-CFA0-6814-1AB3-87C0CB21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72E6F3-2E3C-01B1-F2EA-924C68AA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7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A739A1-639C-8024-6A16-8FC42AB1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00F735-4777-A775-3E06-88992177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EAF8DD-4C6B-A05C-013A-30D6BD44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1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9DFF8-394E-B142-9856-928D9FFA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960C5C-B4F0-1301-9B76-E9329308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DA2751-1D40-4D40-F40D-CB281287A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CD41F3-A63E-2B02-55BC-C78DCABE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287BC-F5A8-A5D3-A03E-3A91590C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54A67-C811-ECC9-4727-8DD36C7A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8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9D1E6-4A4C-459A-F552-DC1DCCDC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B40D64-4FCD-6D99-6B0C-1C2A6BFC1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D34A0E-B264-C459-1A29-7B9C84C4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9E1F2E-C742-C731-2E0C-32ADFD3B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91E670-3EFD-9E30-31BE-33268C95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DC7703-EE4D-7B1F-14D5-63476208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91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E7D43BC-DD77-3E5C-CF9F-451A7188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A92050-6C47-5627-94CE-C6A0430F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16F5AB-8738-F809-6600-12854FA3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A538F-7DD8-40AF-8108-EDF037C2D38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66F6EC-3BA1-14F6-E457-BB8B1170C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FB8F93-560C-A2F3-C9FB-5D2EC0E8B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7094D-02F6-428D-88C5-DA9C44AD1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8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94BAC-576C-B36B-8404-246B7CEA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0552D8-09E2-F901-6017-DD591F68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59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8DE6B-6C78-DDB4-8297-F68B038F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rgbClr val="0151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OBRIGAD_</a:t>
            </a:r>
          </a:p>
        </p:txBody>
      </p:sp>
    </p:spTree>
    <p:extLst>
      <p:ext uri="{BB962C8B-B14F-4D97-AF65-F5344CB8AC3E}">
        <p14:creationId xmlns:p14="http://schemas.microsoft.com/office/powerpoint/2010/main" val="2282737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OBRIGAD_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Grazziela Santos - Nucom</dc:creator>
  <cp:lastModifiedBy>Grazziela Santos - Nucom</cp:lastModifiedBy>
  <cp:revision>1</cp:revision>
  <dcterms:created xsi:type="dcterms:W3CDTF">2025-10-13T19:55:04Z</dcterms:created>
  <dcterms:modified xsi:type="dcterms:W3CDTF">2025-10-13T19:58:14Z</dcterms:modified>
</cp:coreProperties>
</file>