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32399288" cy="432006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>
      <p:cViewPr varScale="1">
        <p:scale>
          <a:sx n="16" d="100"/>
          <a:sy n="16" d="100"/>
        </p:scale>
        <p:origin x="184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CEF2-5FBA-4DAD-87B5-19DA927B5388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EA10-0CEC-47A1-A1C0-FA59F59117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840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CEF2-5FBA-4DAD-87B5-19DA927B5388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EA10-0CEC-47A1-A1C0-FA59F59117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545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CEF2-5FBA-4DAD-87B5-19DA927B5388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EA10-0CEC-47A1-A1C0-FA59F59117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431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CEF2-5FBA-4DAD-87B5-19DA927B5388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EA10-0CEC-47A1-A1C0-FA59F59117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900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>
                    <a:tint val="82000"/>
                  </a:schemeClr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82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82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82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82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82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82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82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CEF2-5FBA-4DAD-87B5-19DA927B5388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EA10-0CEC-47A1-A1C0-FA59F59117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787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CEF2-5FBA-4DAD-87B5-19DA927B5388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EA10-0CEC-47A1-A1C0-FA59F59117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9437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CEF2-5FBA-4DAD-87B5-19DA927B5388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EA10-0CEC-47A1-A1C0-FA59F59117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109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CEF2-5FBA-4DAD-87B5-19DA927B5388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EA10-0CEC-47A1-A1C0-FA59F59117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542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CEF2-5FBA-4DAD-87B5-19DA927B5388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EA10-0CEC-47A1-A1C0-FA59F59117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491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CEF2-5FBA-4DAD-87B5-19DA927B5388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EA10-0CEC-47A1-A1C0-FA59F59117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194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</p:spPr>
        <p:txBody>
          <a:bodyPr anchor="t"/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CEF2-5FBA-4DAD-87B5-19DA927B5388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4EA10-0CEC-47A1-A1C0-FA59F59117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6665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ADCEF2-5FBA-4DAD-87B5-19DA927B5388}" type="datetimeFigureOut">
              <a:rPr lang="pt-BR" smtClean="0"/>
              <a:t>15/10/2025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54EA10-0CEC-47A1-A1C0-FA59F59117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868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239902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76" indent="-809976" algn="l" defTabSz="3239902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927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49878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829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780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2258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0</Words>
  <Application>Microsoft Office PowerPoint</Application>
  <PresentationFormat>Personalizar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Renato de Oliveira Ribeiro</dc:creator>
  <cp:lastModifiedBy>Magno Araujo - NUCOM</cp:lastModifiedBy>
  <cp:revision>3</cp:revision>
  <dcterms:created xsi:type="dcterms:W3CDTF">2024-10-14T18:51:28Z</dcterms:created>
  <dcterms:modified xsi:type="dcterms:W3CDTF">2025-10-15T13:33:22Z</dcterms:modified>
</cp:coreProperties>
</file>