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9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14"/>
    <a:srgbClr val="081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17" autoAdjust="0"/>
    <p:restoredTop sz="94660"/>
  </p:normalViewPr>
  <p:slideViewPr>
    <p:cSldViewPr snapToGrid="0">
      <p:cViewPr varScale="1">
        <p:scale>
          <a:sx n="13" d="100"/>
          <a:sy n="13" d="100"/>
        </p:scale>
        <p:origin x="258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20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D3411074-7CA5-0F72-6564-D2972DC6C3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AF4CB66-0263-92EE-B22F-045DED7126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D3BF7-20C1-4437-A0BD-A7EEAD95B17F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DF6D732-0419-B656-DF4A-4B8B58E9C5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E076A9-F9BE-013D-F5A5-9659538C12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A6BD0-12ED-4CED-81C0-7C333F1AEC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02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75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4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07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63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69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17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18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67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21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26EDDAC-BF7A-47D5-B492-CD59D666BC9B}" type="datetimeFigureOut">
              <a:rPr lang="pt-BR" smtClean="0"/>
              <a:t>26/06/2025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574EC70-2D09-45EE-9C65-5C4EF9A950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762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9E8D775F-A7DA-B5A6-E419-562BB233186F}"/>
              </a:ext>
            </a:extLst>
          </p:cNvPr>
          <p:cNvSpPr/>
          <p:nvPr/>
        </p:nvSpPr>
        <p:spPr>
          <a:xfrm>
            <a:off x="0" y="0"/>
            <a:ext cx="32399288" cy="43647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9DA43864-6F30-D5F9-F8C0-C55A36D7A4C0}"/>
              </a:ext>
            </a:extLst>
          </p:cNvPr>
          <p:cNvSpPr/>
          <p:nvPr/>
        </p:nvSpPr>
        <p:spPr>
          <a:xfrm>
            <a:off x="1828800" y="6522720"/>
            <a:ext cx="28773120" cy="335664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C0B65A9-46EE-658D-A60E-6B9A6BFF415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31" t="-11237" r="-4061" b="-13760"/>
          <a:stretch>
            <a:fillRect/>
          </a:stretch>
        </p:blipFill>
        <p:spPr>
          <a:xfrm>
            <a:off x="426720" y="567859"/>
            <a:ext cx="14858524" cy="5913120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EEF684E3-136B-E943-1A29-DAEFC4C2692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2" t="-8895" r="-2632" b="-19660"/>
          <a:stretch>
            <a:fillRect/>
          </a:stretch>
        </p:blipFill>
        <p:spPr>
          <a:xfrm>
            <a:off x="20039532" y="40917220"/>
            <a:ext cx="6735720" cy="197861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83A409B-ED39-94E6-A85B-47391E2A47D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83" b="27382"/>
          <a:stretch>
            <a:fillRect/>
          </a:stretch>
        </p:blipFill>
        <p:spPr>
          <a:xfrm>
            <a:off x="6416516" y="40332997"/>
            <a:ext cx="9798844" cy="30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0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C755955-4E97-8CD7-B5F2-E416B7050DEA}"/>
              </a:ext>
            </a:extLst>
          </p:cNvPr>
          <p:cNvSpPr/>
          <p:nvPr/>
        </p:nvSpPr>
        <p:spPr>
          <a:xfrm>
            <a:off x="17048115" y="2083610"/>
            <a:ext cx="13810322" cy="249641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11600" tIns="55800" rIns="111600" bIns="55800" anchor="ctr">
            <a:spAutoFit/>
          </a:bodyPr>
          <a:lstStyle/>
          <a:p>
            <a:pPr algn="r">
              <a:lnSpc>
                <a:spcPct val="80000"/>
              </a:lnSpc>
            </a:pPr>
            <a:r>
              <a:rPr lang="fi-FI" sz="9600" b="1" spc="-1" dirty="0">
                <a:solidFill>
                  <a:srgbClr val="FFD614"/>
                </a:solidFill>
                <a:ea typeface="Tahoma"/>
              </a:rPr>
              <a:t>Título do Trabalho Científico</a:t>
            </a:r>
            <a:endParaRPr lang="pt-BR" sz="9600" spc="-1" dirty="0">
              <a:solidFill>
                <a:srgbClr val="FFD614"/>
              </a:solidFill>
              <a:latin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61F2F8-6759-5C08-6138-0FC1D50B5BDF}"/>
              </a:ext>
            </a:extLst>
          </p:cNvPr>
          <p:cNvSpPr/>
          <p:nvPr/>
        </p:nvSpPr>
        <p:spPr>
          <a:xfrm>
            <a:off x="16548525" y="7796544"/>
            <a:ext cx="11386209" cy="19593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11600" tIns="55800" rIns="111600" bIns="5580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pt-BR" sz="4000" spc="-1" dirty="0">
                <a:ea typeface="DejaVu Sans"/>
              </a:rPr>
              <a:t>Autor1; Autor2; Autor3; Autor4; Autor5; Autor6. </a:t>
            </a:r>
          </a:p>
          <a:p>
            <a:pPr algn="r">
              <a:lnSpc>
                <a:spcPct val="100000"/>
              </a:lnSpc>
            </a:pPr>
            <a:r>
              <a:rPr lang="pt-BR" sz="4000" spc="-1" dirty="0">
                <a:ea typeface="DejaVu Sans"/>
              </a:rPr>
              <a:t>¹Instituição X, Cidade – UF.  ²Instituição  Y, Cidade – UF. </a:t>
            </a:r>
          </a:p>
          <a:p>
            <a:pPr algn="r">
              <a:lnSpc>
                <a:spcPct val="100000"/>
              </a:lnSpc>
            </a:pPr>
            <a:r>
              <a:rPr lang="pt-BR" sz="4000" spc="-1" dirty="0">
                <a:ea typeface="DejaVu Sans"/>
              </a:rPr>
              <a:t>E-mail para contato: x@email.com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976F60-1C8D-1121-6209-526EFC92E1F9}"/>
              </a:ext>
            </a:extLst>
          </p:cNvPr>
          <p:cNvSpPr txBox="1"/>
          <p:nvPr/>
        </p:nvSpPr>
        <p:spPr>
          <a:xfrm>
            <a:off x="3106079" y="11102749"/>
            <a:ext cx="26215681" cy="2711155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pt-BR" sz="4000" b="1" spc="-1" dirty="0">
                <a:solidFill>
                  <a:srgbClr val="000000"/>
                </a:solidFill>
                <a:latin typeface="Arial"/>
                <a:ea typeface="Arial"/>
              </a:rPr>
              <a:t> Nestes espaços, o autor deve contemplar as informações do resumo aceito para a apresentação no evento. 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endParaRPr lang="pt-BR" sz="4000" b="1" spc="-1" dirty="0">
              <a:solidFill>
                <a:srgbClr val="000000"/>
              </a:solidFill>
              <a:latin typeface="Arial"/>
              <a:ea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pt-BR" sz="4000" b="1" spc="-1" dirty="0">
                <a:solidFill>
                  <a:srgbClr val="000000"/>
                </a:solidFill>
                <a:latin typeface="Arial"/>
                <a:ea typeface="Arial"/>
              </a:rPr>
              <a:t> Os autores podem inserir textos, figuras, gráficos e esquemas para a apresentação das informações contidas no resumo enviado. </a:t>
            </a:r>
          </a:p>
        </p:txBody>
      </p:sp>
    </p:spTree>
    <p:extLst>
      <p:ext uri="{BB962C8B-B14F-4D97-AF65-F5344CB8AC3E}">
        <p14:creationId xmlns:p14="http://schemas.microsoft.com/office/powerpoint/2010/main" val="1423140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80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DejaVu Sans</vt:lpstr>
      <vt:lpstr>StarSymbol</vt:lpstr>
      <vt:lpstr>Aptos</vt:lpstr>
      <vt:lpstr>Arial</vt:lpstr>
      <vt:lpstr>Calibri</vt:lpstr>
      <vt:lpstr>Tahoma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Renato Ribeiro</dc:creator>
  <cp:lastModifiedBy>Maruzia Dultra</cp:lastModifiedBy>
  <cp:revision>10</cp:revision>
  <dcterms:created xsi:type="dcterms:W3CDTF">2023-06-19T13:27:21Z</dcterms:created>
  <dcterms:modified xsi:type="dcterms:W3CDTF">2025-06-26T18:20:40Z</dcterms:modified>
</cp:coreProperties>
</file>